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57" r:id="rId4"/>
    <p:sldId id="258" r:id="rId5"/>
    <p:sldId id="256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6"/>
  </p:normalViewPr>
  <p:slideViewPr>
    <p:cSldViewPr snapToGrid="0" snapToObjects="1">
      <p:cViewPr varScale="1">
        <p:scale>
          <a:sx n="90" d="100"/>
          <a:sy n="90" d="100"/>
        </p:scale>
        <p:origin x="23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4E15E-9596-4E41-94BC-D72576359E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77B46-BAEF-9842-8E31-11AF81B90C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C70BB-2356-1248-AB34-860A2CF42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CD93F-D70F-404C-A7C4-03BDA9AB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CDAEC-207E-AB47-9844-F380C5AD2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677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77C06-3931-F74F-A469-BAD52BDC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F6CF5B-49A3-D34B-8EDD-6874B66AA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F584D-54D2-9442-A8DB-1B978F7EA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BF813B-138B-E343-803E-C1487E440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A32C0-0ABD-444F-8EA9-8F0704863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706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964D25-F047-744F-A698-45B33CD239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A4E849-78DD-0941-BD6E-42EE9C317A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7A2DF-637E-D042-97A5-EF1C2FB15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85123-722D-F245-827B-465373097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CDD76-FEA1-C845-A5A3-1EA2B5868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82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BB004-2DB9-DB47-86B0-BF5D04D78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DE1B3-B809-E743-BCA7-585D7E9DB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C6D71-DED3-6244-B332-5403876EE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637F8-9621-E246-8C79-D553FAFAF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77B45-58CE-D14D-8F55-ED4E7644D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93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580CE-C76B-DA40-9CDB-51389A472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5FED92-85B6-7B4D-919D-FFBCE2DC0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F3EA4-E78F-9D46-BD24-995060A28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E6C76-EC3F-1E4A-AC6B-D211AE80C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E40B5-41BB-5A46-84AB-97250462F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756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F878A-E5A3-7F45-834E-21E51D1E5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F150-361E-724A-979A-899B56CAB7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8489B-0314-D142-A330-133680413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C8844-D803-C240-9A59-E2477A3C3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08A3D5-3D1A-3340-9D96-83A53E205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9434E9-C052-054C-8E6B-F1745EED5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922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365BA-8E3C-3247-8AA4-F21372455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839105-A5D5-0648-924C-7FACE6E204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299CE8-6509-C34B-AA2C-705E4E967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C972B6-2887-D14C-9863-987F956761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D65867-64F7-9F43-BBF8-EC31A5650D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C04337-B324-1645-B713-85A0D945E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8F6722-FC0C-6A45-A583-166731433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552AE4-B49E-4A4D-8BCE-B1A0C662F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357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57EE1-D35B-1E4B-8DE9-4DE7938B0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335EF6-858E-1D4E-B1D6-9F1A26334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1FF4A6-1958-FB4F-A382-1683673B1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393717-88A2-5E49-B7BA-1C5FBE6CF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849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B0A76-66F7-0742-BB25-6F1881601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B1F849-F6CD-9C45-B8D5-BFC27A7AD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B00A6-C5A5-694E-9F19-E69DF83FC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019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4890A-6621-584A-80DC-D8F55BB9A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C004C-C54A-8D46-B9D1-904FF0075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B4708-E98C-6549-8402-916C29A12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0E7046-6AD7-864F-8A3C-6D10858CE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D79B1B-F8D8-A64E-A477-220ED960A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C176B2-BC00-D243-BD84-3E6F9B280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94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4406B-8E25-1C43-B3E6-D985B88BB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5849FF-84D2-1F4E-840A-733D25391D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BF6F5C-5F63-6543-BAAB-4662FC4D4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628BB-B149-8340-80C5-BFF03C366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881A69-9EFA-FD41-BEE1-E6FE9B772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D617AC-CFC7-E742-9AD1-6165ECECC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975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D9420C-D5D3-2340-BBC4-24F1B22DA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C4E512-6734-4548-89B4-07F598A6B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41386-8557-9641-989B-B8F8ADF1D6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A4594-0CF3-C140-8DB4-81D06CDDF79C}" type="datetimeFigureOut">
              <a:rPr lang="en-US" smtClean="0"/>
              <a:t>10/25/20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1AE32-0884-064A-9BC9-223577A3BB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0FF44-26F5-B34D-BCB5-4AB712ACE0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9C2DA-1934-D441-B0FC-28A780F2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629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B0255-777A-644D-A7A7-959C8B42C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75" y="0"/>
            <a:ext cx="10515600" cy="1325563"/>
          </a:xfrm>
        </p:spPr>
        <p:txBody>
          <a:bodyPr/>
          <a:lstStyle/>
          <a:p>
            <a:r>
              <a:rPr lang="en-US" dirty="0"/>
              <a:t>method</a:t>
            </a:r>
            <a:r>
              <a:rPr lang="en-US" altLang="zh-CN" dirty="0"/>
              <a:t>1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1B46AE-1FEC-D847-944B-5B9144412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1191709"/>
            <a:ext cx="9099550" cy="530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731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4F30E-84E5-0149-8FCF-0D0B98D69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1FE96-DAC3-8F41-8518-4D9AE549A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CE430E-225E-394F-9DD2-7A309B616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717550"/>
            <a:ext cx="10706100" cy="542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03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whiteboard&#10;&#10;Description automatically generated">
            <a:extLst>
              <a:ext uri="{FF2B5EF4-FFF2-40B4-BE49-F238E27FC236}">
                <a16:creationId xmlns:a16="http://schemas.microsoft.com/office/drawing/2014/main" id="{91708C33-E21C-E543-9391-DD1CE32B6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950" y="361950"/>
            <a:ext cx="9690100" cy="6134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13919A0-22C8-0449-A7B3-1540A1C8ED4A}"/>
              </a:ext>
            </a:extLst>
          </p:cNvPr>
          <p:cNvSpPr txBox="1"/>
          <p:nvPr/>
        </p:nvSpPr>
        <p:spPr>
          <a:xfrm>
            <a:off x="415636" y="249382"/>
            <a:ext cx="1042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</a:t>
            </a:r>
            <a:r>
              <a:rPr lang="en-US" altLang="zh-CN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863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8796CF6-FFFB-C140-8A02-566881CB2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4689"/>
            <a:ext cx="12192000" cy="6108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246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2722989-80CC-3C4D-BB05-39526E27E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657"/>
            <a:ext cx="12192000" cy="679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852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768918-DBF6-3B41-A4BB-E2A301CF2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838200"/>
            <a:ext cx="11303000" cy="5181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314983-D918-6047-B2D7-5E8DF2AFA2F5}"/>
              </a:ext>
            </a:extLst>
          </p:cNvPr>
          <p:cNvSpPr txBox="1"/>
          <p:nvPr/>
        </p:nvSpPr>
        <p:spPr>
          <a:xfrm>
            <a:off x="558140" y="296883"/>
            <a:ext cx="1045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followup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830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A5DB4A-4530-794C-88F8-1EAB43B95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800" y="438150"/>
            <a:ext cx="4216400" cy="5981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C70AE4-69FA-9840-B883-A0F73945EA1B}"/>
              </a:ext>
            </a:extLst>
          </p:cNvPr>
          <p:cNvSpPr txBox="1"/>
          <p:nvPr/>
        </p:nvSpPr>
        <p:spPr>
          <a:xfrm>
            <a:off x="558140" y="296883"/>
            <a:ext cx="2748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</a:t>
            </a:r>
            <a:r>
              <a:rPr lang="en-US" altLang="zh-CN" dirty="0"/>
              <a:t>2</a:t>
            </a:r>
            <a:r>
              <a:rPr lang="zh-CN" altLang="en-US" dirty="0"/>
              <a:t>：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/>
              <a:t>hashMap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282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</Words>
  <Application>Microsoft Macintosh PowerPoint</Application>
  <PresentationFormat>Widescreen</PresentationFormat>
  <Paragraphs>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method1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Guo Maitao</dc:creator>
  <cp:lastModifiedBy>Guo Maitao</cp:lastModifiedBy>
  <cp:revision>8</cp:revision>
  <dcterms:created xsi:type="dcterms:W3CDTF">2020-10-26T05:17:18Z</dcterms:created>
  <dcterms:modified xsi:type="dcterms:W3CDTF">2020-10-26T05:42:00Z</dcterms:modified>
</cp:coreProperties>
</file>

<file path=docProps/thumbnail.jpeg>
</file>